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openxmlformats.org/officeDocument/2006/relationships/custom-properties" Target="docProps/custom.xml"/><Relationship Id="rId5" Type="http://schemas.microsoft.com/office/2020/02/relationships/classificationlabels" Target="docMetadata/LabelInfo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9601200" cy="12801600" type="A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FDE3CD7C-EE1F-4949-AF38-272D8902405F}" v="2" dt="2024-10-04T11:38:18.94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80" d="100"/>
          <a:sy n="80" d="100"/>
        </p:scale>
        <p:origin x="229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1.xml"/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10" Type="http://schemas.openxmlformats.org/officeDocument/2006/relationships/customXml" Target="../customXml/item3.xml"/><Relationship Id="rId4" Type="http://schemas.openxmlformats.org/officeDocument/2006/relationships/viewProps" Target="viewProps.xml"/><Relationship Id="rId9" Type="http://schemas.openxmlformats.org/officeDocument/2006/relationships/customXml" Target="../customXml/item2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0090" y="2095078"/>
            <a:ext cx="8161020" cy="4456853"/>
          </a:xfrm>
        </p:spPr>
        <p:txBody>
          <a:bodyPr anchor="b"/>
          <a:lstStyle>
            <a:lvl1pPr algn="ctr">
              <a:defRPr sz="63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00150" y="6723804"/>
            <a:ext cx="7200900" cy="3090756"/>
          </a:xfrm>
        </p:spPr>
        <p:txBody>
          <a:bodyPr/>
          <a:lstStyle>
            <a:lvl1pPr marL="0" indent="0" algn="ctr">
              <a:buNone/>
              <a:defRPr sz="2520"/>
            </a:lvl1pPr>
            <a:lvl2pPr marL="480060" indent="0" algn="ctr">
              <a:buNone/>
              <a:defRPr sz="2100"/>
            </a:lvl2pPr>
            <a:lvl3pPr marL="960120" indent="0" algn="ctr">
              <a:buNone/>
              <a:defRPr sz="1890"/>
            </a:lvl3pPr>
            <a:lvl4pPr marL="1440180" indent="0" algn="ctr">
              <a:buNone/>
              <a:defRPr sz="1680"/>
            </a:lvl4pPr>
            <a:lvl5pPr marL="1920240" indent="0" algn="ctr">
              <a:buNone/>
              <a:defRPr sz="1680"/>
            </a:lvl5pPr>
            <a:lvl6pPr marL="2400300" indent="0" algn="ctr">
              <a:buNone/>
              <a:defRPr sz="1680"/>
            </a:lvl6pPr>
            <a:lvl7pPr marL="2880360" indent="0" algn="ctr">
              <a:buNone/>
              <a:defRPr sz="1680"/>
            </a:lvl7pPr>
            <a:lvl8pPr marL="3360420" indent="0" algn="ctr">
              <a:buNone/>
              <a:defRPr sz="1680"/>
            </a:lvl8pPr>
            <a:lvl9pPr marL="3840480" indent="0" algn="ctr">
              <a:buNone/>
              <a:defRPr sz="168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04554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12271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0859" y="681567"/>
            <a:ext cx="2070259" cy="10848764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60083" y="681567"/>
            <a:ext cx="6090761" cy="10848764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27900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66140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5082" y="3191514"/>
            <a:ext cx="8281035" cy="5325109"/>
          </a:xfrm>
        </p:spPr>
        <p:txBody>
          <a:bodyPr anchor="b"/>
          <a:lstStyle>
            <a:lvl1pPr>
              <a:defRPr sz="63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5082" y="8567000"/>
            <a:ext cx="8281035" cy="2800349"/>
          </a:xfrm>
        </p:spPr>
        <p:txBody>
          <a:bodyPr/>
          <a:lstStyle>
            <a:lvl1pPr marL="0" indent="0">
              <a:buNone/>
              <a:defRPr sz="2520">
                <a:solidFill>
                  <a:schemeClr val="tx1"/>
                </a:solidFill>
              </a:defRPr>
            </a:lvl1pPr>
            <a:lvl2pPr marL="48006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960120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3pPr>
            <a:lvl4pPr marL="14401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4pPr>
            <a:lvl5pPr marL="192024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5pPr>
            <a:lvl6pPr marL="240030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6pPr>
            <a:lvl7pPr marL="288036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7pPr>
            <a:lvl8pPr marL="336042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8pPr>
            <a:lvl9pPr marL="38404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55317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60083" y="3407833"/>
            <a:ext cx="4080510" cy="81224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60608" y="3407833"/>
            <a:ext cx="4080510" cy="81224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39695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681570"/>
            <a:ext cx="8281035" cy="2474384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1334" y="3138171"/>
            <a:ext cx="4061757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60608" y="3138171"/>
            <a:ext cx="4081761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60608" y="4676140"/>
            <a:ext cx="4081761" cy="687789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5705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86940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991670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81760" y="1843196"/>
            <a:ext cx="4860608" cy="9097433"/>
          </a:xfrm>
        </p:spPr>
        <p:txBody>
          <a:bodyPr/>
          <a:lstStyle>
            <a:lvl1pPr>
              <a:defRPr sz="3360"/>
            </a:lvl1pPr>
            <a:lvl2pPr>
              <a:defRPr sz="2940"/>
            </a:lvl2pPr>
            <a:lvl3pPr>
              <a:defRPr sz="252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037378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081760" y="1843196"/>
            <a:ext cx="4860608" cy="9097433"/>
          </a:xfrm>
        </p:spPr>
        <p:txBody>
          <a:bodyPr anchor="t"/>
          <a:lstStyle>
            <a:lvl1pPr marL="0" indent="0">
              <a:buNone/>
              <a:defRPr sz="3360"/>
            </a:lvl1pPr>
            <a:lvl2pPr marL="480060" indent="0">
              <a:buNone/>
              <a:defRPr sz="2940"/>
            </a:lvl2pPr>
            <a:lvl3pPr marL="960120" indent="0">
              <a:buNone/>
              <a:defRPr sz="2520"/>
            </a:lvl3pPr>
            <a:lvl4pPr marL="1440180" indent="0">
              <a:buNone/>
              <a:defRPr sz="2100"/>
            </a:lvl4pPr>
            <a:lvl5pPr marL="1920240" indent="0">
              <a:buNone/>
              <a:defRPr sz="2100"/>
            </a:lvl5pPr>
            <a:lvl6pPr marL="2400300" indent="0">
              <a:buNone/>
              <a:defRPr sz="2100"/>
            </a:lvl6pPr>
            <a:lvl7pPr marL="2880360" indent="0">
              <a:buNone/>
              <a:defRPr sz="2100"/>
            </a:lvl7pPr>
            <a:lvl8pPr marL="3360420" indent="0">
              <a:buNone/>
              <a:defRPr sz="2100"/>
            </a:lvl8pPr>
            <a:lvl9pPr marL="3840480" indent="0">
              <a:buNone/>
              <a:defRPr sz="21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4849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60083" y="681570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0083" y="3407833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0083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4A85C03-C0BB-4062-9630-1F3AA4C96A4C}" type="datetimeFigureOut">
              <a:rPr lang="nl-NL" smtClean="0"/>
              <a:t>4-10-2024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80398" y="11865189"/>
            <a:ext cx="3240405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780848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9E264E-410A-4D8A-A75D-233E8BBA906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12564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60120" rtl="0" eaLnBrk="1" latinLnBrk="0" hangingPunct="1">
        <a:lnSpc>
          <a:spcPct val="90000"/>
        </a:lnSpc>
        <a:spcBef>
          <a:spcPct val="0"/>
        </a:spcBef>
        <a:buNone/>
        <a:defRPr sz="46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0030" indent="-240030" algn="l" defTabSz="960120" rtl="0" eaLnBrk="1" latinLnBrk="0" hangingPunct="1">
        <a:lnSpc>
          <a:spcPct val="90000"/>
        </a:lnSpc>
        <a:spcBef>
          <a:spcPts val="1050"/>
        </a:spcBef>
        <a:buFont typeface="Arial" panose="020B0604020202020204" pitchFamily="34" charset="0"/>
        <a:buChar char="•"/>
        <a:defRPr sz="2940" kern="1200">
          <a:solidFill>
            <a:schemeClr val="tx1"/>
          </a:solidFill>
          <a:latin typeface="+mn-lt"/>
          <a:ea typeface="+mn-ea"/>
          <a:cs typeface="+mn-cs"/>
        </a:defRPr>
      </a:lvl1pPr>
      <a:lvl2pPr marL="7200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001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802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216027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64033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31203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6004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40805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1pPr>
      <a:lvl2pPr marL="48006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6012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44018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2024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40030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8036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36042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840480" algn="l" defTabSz="960120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F9CF335-54FB-AF24-ECE1-EB1C4E3F594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64EA944-AE70-F62F-60CC-114214479EE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93842347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th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thema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th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F82B5A4ECDD144891C4B64228DE3784" ma:contentTypeVersion="19" ma:contentTypeDescription="Een nieuw document maken." ma:contentTypeScope="" ma:versionID="ef32ecaa560ad5b60b0a5f9f14255d8f">
  <xsd:schema xmlns:xsd="http://www.w3.org/2001/XMLSchema" xmlns:xs="http://www.w3.org/2001/XMLSchema" xmlns:p="http://schemas.microsoft.com/office/2006/metadata/properties" xmlns:ns2="8cba35a4-e489-4644-a3e6-9a408ba0738f" xmlns:ns3="d2ae8e36-8ade-4b49-8a21-f5d4fef2df81" targetNamespace="http://schemas.microsoft.com/office/2006/metadata/properties" ma:root="true" ma:fieldsID="463f9af8f0923d38acd81a1e9350e75b" ns2:_="" ns3:_="">
    <xsd:import namespace="8cba35a4-e489-4644-a3e6-9a408ba0738f"/>
    <xsd:import namespace="d2ae8e36-8ade-4b49-8a21-f5d4fef2df8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3:SharedWithUsers" minOccurs="0"/>
                <xsd:element ref="ns3:SharedWithDetail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Location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cba35a4-e489-4644-a3e6-9a408ba0738f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3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5" nillable="true" ma:taxonomy="true" ma:internalName="lcf76f155ced4ddcb4097134ff3c332f" ma:taxonomyFieldName="MediaServiceImageTags" ma:displayName="Afbeeldingtags" ma:readOnly="false" ma:fieldId="{5cf76f15-5ced-4ddc-b409-7134ff3c332f}" ma:taxonomyMulti="true" ma:sspId="ff2359d6-baef-45f8-b0cd-b615c794009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Location" ma:index="17" nillable="true" ma:displayName="Location" ma:indexed="true" ma:internalName="MediaServiceLocation" ma:readOnly="true">
      <xsd:simpleType>
        <xsd:restriction base="dms:Text"/>
      </xsd:simpleType>
    </xsd:element>
    <xsd:element name="MediaServiceOCR" ma:index="18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9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20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bjectDetectorVersions" ma:index="21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2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2ae8e36-8ade-4b49-8a21-f5d4fef2df81" elementFormDefault="qualified">
    <xsd:import namespace="http://schemas.microsoft.com/office/2006/documentManagement/types"/>
    <xsd:import namespace="http://schemas.microsoft.com/office/infopath/2007/PartnerControls"/>
    <xsd:element name="SharedWithUsers" ma:index="11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2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16" nillable="true" ma:displayName="Taxonomy Catch All Column" ma:hidden="true" ma:list="{758b6f9c-d8f2-449b-a398-cd7c1d2be9ab}" ma:internalName="TaxCatchAll" ma:showField="CatchAllData" ma:web="d2ae8e36-8ade-4b49-8a21-f5d4fef2df81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8cba35a4-e489-4644-a3e6-9a408ba0738f">
      <Terms xmlns="http://schemas.microsoft.com/office/infopath/2007/PartnerControls"/>
    </lcf76f155ced4ddcb4097134ff3c332f>
    <TaxCatchAll xmlns="d2ae8e36-8ade-4b49-8a21-f5d4fef2df81" xsi:nil="true"/>
    <SharedWithUsers xmlns="d2ae8e36-8ade-4b49-8a21-f5d4fef2df81">
      <UserInfo>
        <DisplayName/>
        <AccountId xsi:nil="true"/>
        <AccountType/>
      </UserInfo>
    </SharedWithUsers>
  </documentManagement>
</p:properties>
</file>

<file path=customXml/itemProps1.xml><?xml version="1.0" encoding="utf-8"?>
<ds:datastoreItem xmlns:ds="http://schemas.openxmlformats.org/officeDocument/2006/customXml" ds:itemID="{15D97923-900E-4002-A6A7-CDFFBFE2368E}"/>
</file>

<file path=customXml/itemProps2.xml><?xml version="1.0" encoding="utf-8"?>
<ds:datastoreItem xmlns:ds="http://schemas.openxmlformats.org/officeDocument/2006/customXml" ds:itemID="{DB61492E-82ED-475A-A08F-82B2B857F5BD}"/>
</file>

<file path=customXml/itemProps3.xml><?xml version="1.0" encoding="utf-8"?>
<ds:datastoreItem xmlns:ds="http://schemas.openxmlformats.org/officeDocument/2006/customXml" ds:itemID="{689E08A1-3253-4FAF-993A-5B1322ECE6FE}"/>
</file>

<file path=docMetadata/LabelInfo.xml><?xml version="1.0" encoding="utf-8"?>
<clbl:labelList xmlns:clbl="http://schemas.microsoft.com/office/2020/mipLabelMetadata">
  <clbl:label id="{ddf292db-23df-4367-b11b-bd324b58e5bb}" enabled="0" method="" siteId="{ddf292db-23df-4367-b11b-bd324b58e5bb}" removed="1"/>
</clbl:labelList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3</TotalTime>
  <Words>0</Words>
  <Application>Microsoft Office PowerPoint</Application>
  <PresentationFormat>A3 (297 x 420 mm)</PresentationFormat>
  <Paragraphs>0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terms:created xsi:type="dcterms:W3CDTF">2024-10-04T11:34:34Z</dcterms:created>
  <dcterms:modified xsi:type="dcterms:W3CDTF">2024-10-04T11:38:27Z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0x010100FF82B5A4ECDD144891C4B64228DE3784</vt:lpwstr>
  </property>
  <property fmtid="{D5CDD505-2E9C-101B-9397-08002B2CF9AE}" pid="3" name="MediaServiceImageTags">
    <vt:lpwstr/>
  </property>
  <property fmtid="{D5CDD505-2E9C-101B-9397-08002B2CF9AE}" pid="4" name="Order">
    <vt:r8>13808600</vt:r8>
  </property>
  <property fmtid="{D5CDD505-2E9C-101B-9397-08002B2CF9AE}" pid="5" name="xd_Signature">
    <vt:bool>false</vt:bool>
  </property>
  <property fmtid="{D5CDD505-2E9C-101B-9397-08002B2CF9AE}" pid="6" name="xd_ProgID">
    <vt:lpwstr/>
  </property>
  <property fmtid="{D5CDD505-2E9C-101B-9397-08002B2CF9AE}" pid="7" name="_SourceUrl">
    <vt:lpwstr/>
  </property>
  <property fmtid="{D5CDD505-2E9C-101B-9397-08002B2CF9AE}" pid="8" name="_SharedFileIndex">
    <vt:lpwstr/>
  </property>
  <property fmtid="{D5CDD505-2E9C-101B-9397-08002B2CF9AE}" pid="9" name="ComplianceAssetId">
    <vt:lpwstr/>
  </property>
  <property fmtid="{D5CDD505-2E9C-101B-9397-08002B2CF9AE}" pid="10" name="TemplateUrl">
    <vt:lpwstr/>
  </property>
  <property fmtid="{D5CDD505-2E9C-101B-9397-08002B2CF9AE}" pid="11" name="_ExtendedDescription">
    <vt:lpwstr/>
  </property>
  <property fmtid="{D5CDD505-2E9C-101B-9397-08002B2CF9AE}" pid="12" name="TriggerFlowInfo">
    <vt:lpwstr/>
  </property>
</Properties>
</file>

<file path=docProps/thumbnail.jpeg>
</file>